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5318897"/>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7993" y="125303"/>
            <a:ext cx="4820112" cy="304698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06 маусымға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05 </a:t>
            </a:r>
            <a:r>
              <a:rPr lang="ru-RU" altLang="ru-RU" sz="1200" b="1" dirty="0" err="1">
                <a:solidFill>
                  <a:srgbClr val="000000"/>
                </a:solidFill>
                <a:latin typeface="Times New Roman" pitchFamily="18" charset="0"/>
                <a:cs typeface="Times New Roman"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indent="361950" algn="just"/>
            <a:r>
              <a:rPr lang="kk-KZ" sz="1200" kern="1400" dirty="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a:solidFill>
                  <a:srgbClr val="000000"/>
                </a:solidFill>
                <a:latin typeface="Times New Roman" panose="02020603050405020304" pitchFamily="18" charset="0"/>
                <a:ea typeface="Times New Roman" panose="02020603050405020304" pitchFamily="18" charset="0"/>
              </a:rPr>
              <a:t>ұлтты, күндіз кей уақыттарда жаңбыр, найзағай болады. Батыстан, оңтүстік-батыстан жел соғады, күші 5-10 м/с. Ауа температурасы түнде 12-14, күндіз 22-24 градус жылы болады.</a:t>
            </a:r>
            <a:endParaRPr lang="kk-KZ" altLang="ru-RU" sz="1200" b="1" dirty="0">
              <a:latin typeface="Times New Roman" panose="02020603050405020304" pitchFamily="18" charset="0"/>
              <a:cs typeface="Times New Roman" panose="02020603050405020304" pitchFamily="18" charset="0"/>
              <a:sym typeface="+mn-ea"/>
            </a:endParaRPr>
          </a:p>
          <a:p>
            <a:pPr algn="ctr"/>
            <a:endParaRPr lang="kk-KZ" altLang="ru-RU" sz="800" b="1" dirty="0">
              <a:latin typeface="Times New Roman" panose="02020603050405020304" pitchFamily="18" charset="0"/>
              <a:cs typeface="Times New Roman" panose="02020603050405020304" pitchFamily="18" charset="0"/>
              <a:sym typeface="+mn-ea"/>
            </a:endParaRPr>
          </a:p>
          <a:p>
            <a:pPr algn="ctr"/>
            <a:r>
              <a:rPr lang="kk-KZ" altLang="ru-RU" sz="1200" b="1" dirty="0">
                <a:latin typeface="Times New Roman" panose="02020603050405020304" pitchFamily="18" charset="0"/>
                <a:cs typeface="Times New Roman" panose="02020603050405020304" pitchFamily="18" charset="0"/>
                <a:sym typeface="+mn-ea"/>
              </a:rPr>
              <a:t>07 маусымға түнге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a:t>
            </a:r>
            <a:r>
              <a:rPr lang="ru-RU"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361950" algn="just"/>
            <a:r>
              <a:rPr lang="ru-RU" sz="1200" dirty="0" err="1">
                <a:solidFill>
                  <a:srgbClr val="000000"/>
                </a:solidFill>
                <a:latin typeface="Times New Roman" pitchFamily="18" charset="0"/>
                <a:cs typeface="Times New Roman" pitchFamily="18" charset="0"/>
                <a:sym typeface="+mn-ea"/>
              </a:rPr>
              <a:t>Бұлтты</a:t>
            </a:r>
            <a:r>
              <a:rPr lang="kk-KZ" sz="1200" dirty="0">
                <a:latin typeface="Times New Roman" panose="02020603050405020304" pitchFamily="18" charset="0"/>
                <a:cs typeface="Times New Roman" panose="02020603050405020304" pitchFamily="18" charset="0"/>
                <a:sym typeface="+mn-ea"/>
              </a:rPr>
              <a:t>, жауын-шашынсыз. Түнде және таңертең тұман. Оңтүстіктен жел соғады</a:t>
            </a:r>
            <a:r>
              <a:rPr lang="kk-KZ" sz="1200" dirty="0">
                <a:latin typeface="Times New Roman" panose="02020603050405020304" pitchFamily="18" charset="0"/>
                <a:cs typeface="Times New Roman" panose="02020603050405020304" pitchFamily="18" charset="0"/>
              </a:rPr>
              <a:t>, күші 1-6 м/с. Ауа температурасы түнде                12-14 градус жылы болады.</a:t>
            </a:r>
          </a:p>
          <a:p>
            <a:pPr indent="361950" algn="just"/>
            <a:endParaRPr lang="kk-KZ" sz="1200" dirty="0">
              <a:latin typeface="Times New Roman" panose="02020603050405020304" pitchFamily="18" charset="0"/>
              <a:cs typeface="Times New Roman" panose="02020603050405020304" pitchFamily="18" charset="0"/>
            </a:endParaRPr>
          </a:p>
          <a:p>
            <a:pPr indent="361950" algn="just"/>
            <a:endParaRPr lang="kk-KZ" sz="1200" dirty="0">
              <a:latin typeface="Times New Roman" panose="02020603050405020304" pitchFamily="18" charset="0"/>
              <a:cs typeface="Times New Roman" panose="02020603050405020304" pitchFamily="18" charset="0"/>
            </a:endParaRPr>
          </a:p>
          <a:p>
            <a:pPr indent="361950" algn="just"/>
            <a:endParaRPr lang="kk-KZ" sz="1200" dirty="0">
              <a:latin typeface="Times New Roman" panose="02020603050405020304" pitchFamily="18" charset="0"/>
              <a:cs typeface="Times New Roman" panose="02020603050405020304" pitchFamily="18" charset="0"/>
            </a:endParaRPr>
          </a:p>
          <a:p>
            <a:pPr indent="361950"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337497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361950"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07 маусымда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жиналуына</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Әбдіғали Т. М./Проненко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46866</TotalTime>
  <Words>638</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6943</cp:revision>
  <cp:lastPrinted>2021-07-01T07:38:07Z</cp:lastPrinted>
  <dcterms:created xsi:type="dcterms:W3CDTF">2018-03-27T06:03:00Z</dcterms:created>
  <dcterms:modified xsi:type="dcterms:W3CDTF">2026-06-05T08:32:58Z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